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2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r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re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22575689-BEF2-40F3-A669-31B036ECCC7B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D9B854D-6849-4262-8A47-08CCDE25E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9 Layers of AP English Hell</a:t>
            </a:r>
            <a:endParaRPr lang="en-US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Austin Holzer</a:t>
            </a:r>
            <a:endParaRPr lang="en-US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533400"/>
            <a:ext cx="117475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9</a:t>
            </a:r>
            <a:r>
              <a:rPr lang="en-US" b="1" baseline="30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Layer: AP Test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524000"/>
            <a:ext cx="3733800" cy="483527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</a:t>
            </a:r>
            <a:r>
              <a:rPr lang="en-US" b="1" baseline="30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st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Layer: Reading Short Stories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8800"/>
            <a:ext cx="7620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r>
              <a:rPr lang="en-US" b="1" baseline="30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nd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Layer: Reading Novels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828800"/>
            <a:ext cx="2631621" cy="39959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l="20635" r="20635"/>
          <a:stretch>
            <a:fillRect/>
          </a:stretch>
        </p:blipFill>
        <p:spPr>
          <a:xfrm>
            <a:off x="5181600" y="1676400"/>
            <a:ext cx="2590800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</a:t>
            </a:r>
            <a:r>
              <a:rPr lang="en-US" b="1" spc="50" baseline="30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rd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Layer: Analyzing Poetry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752600"/>
            <a:ext cx="3536950" cy="4445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en-US" b="1" baseline="30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Layer: Tests/Quizzes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828800"/>
            <a:ext cx="3429000" cy="41074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</a:t>
            </a:r>
            <a:r>
              <a:rPr lang="en-US" b="1" baseline="30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Layer: Timed Writes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514600"/>
            <a:ext cx="4191000" cy="3352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514600"/>
            <a:ext cx="1447800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6</a:t>
            </a:r>
            <a:r>
              <a:rPr lang="en-US" b="1" spc="50" baseline="30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Layer: Summer Homework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981200"/>
            <a:ext cx="2667000" cy="41867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2057400"/>
            <a:ext cx="2667000" cy="414866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7</a:t>
            </a:r>
            <a:r>
              <a:rPr lang="en-US" b="1" baseline="30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Layer: Essays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524000"/>
            <a:ext cx="3802100" cy="4889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8</a:t>
            </a:r>
            <a:r>
              <a:rPr lang="en-US" b="1" spc="50" baseline="30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Layer: Mrs. Dalloway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371600"/>
            <a:ext cx="3325993" cy="5105400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 l="19665" t="18072" r="30126" b="34940"/>
          <a:stretch>
            <a:fillRect/>
          </a:stretch>
        </p:blipFill>
        <p:spPr bwMode="auto">
          <a:xfrm>
            <a:off x="4572000" y="3657600"/>
            <a:ext cx="35169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S030007593">
  <a:themeElements>
    <a:clrScheme name="Custom 1">
      <a:dk1>
        <a:sysClr val="windowText" lastClr="000000"/>
      </a:dk1>
      <a:lt1>
        <a:sysClr val="window" lastClr="FFFFFF"/>
      </a:lt1>
      <a:dk2>
        <a:srgbClr val="BFBFBF"/>
      </a:dk2>
      <a:lt2>
        <a:srgbClr val="EEECE1"/>
      </a:lt2>
      <a:accent1>
        <a:srgbClr val="4F81BD"/>
      </a:accent1>
      <a:accent2>
        <a:srgbClr val="FF0000"/>
      </a:accent2>
      <a:accent3>
        <a:srgbClr val="00B050"/>
      </a:accent3>
      <a:accent4>
        <a:srgbClr val="E36C09"/>
      </a:accent4>
      <a:accent5>
        <a:srgbClr val="FFFF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0EAE7D3-6BE9-448E-B81E-7BC75867EB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TS030007593.potx</Template>
  <TotalTime>67</TotalTime>
  <Words>55</Words>
  <Application>Microsoft Macintosh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TS030007593</vt:lpstr>
      <vt:lpstr>9 Layers of AP English Hell</vt:lpstr>
      <vt:lpstr>1st Layer: Reading Short Stories</vt:lpstr>
      <vt:lpstr>2nd Layer: Reading Novels</vt:lpstr>
      <vt:lpstr>3rd Layer: Analyzing Poetry</vt:lpstr>
      <vt:lpstr>4th Layer: Tests/Quizzes</vt:lpstr>
      <vt:lpstr>5th Layer: Timed Writes</vt:lpstr>
      <vt:lpstr>6th Layer: Summer Homework</vt:lpstr>
      <vt:lpstr>7th Layer: Essays</vt:lpstr>
      <vt:lpstr>8th Layer: Mrs. Dalloway</vt:lpstr>
      <vt:lpstr>9th Layer: AP Test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Layers of AP English Hell</dc:title>
  <dc:subject/>
  <dc:creator>Holzer</dc:creator>
  <cp:keywords/>
  <dc:description/>
  <cp:lastModifiedBy>Holzer</cp:lastModifiedBy>
  <cp:revision>1</cp:revision>
  <dcterms:created xsi:type="dcterms:W3CDTF">2011-09-16T01:37:48Z</dcterms:created>
  <dcterms:modified xsi:type="dcterms:W3CDTF">2011-09-16T02:45:02Z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TC300075939990</vt:lpwstr>
  </property>
</Properties>
</file>